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64" r:id="rId5"/>
    <p:sldId id="266" r:id="rId6"/>
    <p:sldId id="267" r:id="rId7"/>
    <p:sldId id="258" r:id="rId8"/>
    <p:sldId id="268" r:id="rId9"/>
    <p:sldId id="269" r:id="rId10"/>
    <p:sldId id="270" r:id="rId11"/>
    <p:sldId id="259" r:id="rId12"/>
    <p:sldId id="261" r:id="rId13"/>
    <p:sldId id="271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15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165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0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366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73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584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91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05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04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55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3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593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97EB97D-F55A-4701-A3FE-B37E9F52C981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105EAB3-7199-410D-B49D-8A0CC3854CB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5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oma.org/collection/works/78393" TargetMode="External"/><Relationship Id="rId3" Type="http://schemas.openxmlformats.org/officeDocument/2006/relationships/hyperlink" Target="http://www.jasper-johns.org/" TargetMode="External"/><Relationship Id="rId7" Type="http://schemas.openxmlformats.org/officeDocument/2006/relationships/hyperlink" Target="http://www.artnews.com/2014/11/11/36-m-flag-sets-jasper-johns-record-at-sothebys-343-7-m-contemporary-art-auction/" TargetMode="External"/><Relationship Id="rId2" Type="http://schemas.openxmlformats.org/officeDocument/2006/relationships/hyperlink" Target="https://news.artnet.com/art-world/jasper-johns-wanted-young-people-to-see-his-art-the-broads-retrospective-has-pulled-it-off-122813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hetimes.co.uk/article/visual-art-review-jasper-johns-something-resembling-truth-at-the-royal-academy-w1-zghg86g3h" TargetMode="External"/><Relationship Id="rId11" Type="http://schemas.openxmlformats.org/officeDocument/2006/relationships/hyperlink" Target="https://www.tes.com/lessons/tWW1VQ4pcom_Ag/abstract-number-art-j-johns" TargetMode="External"/><Relationship Id="rId5" Type="http://schemas.openxmlformats.org/officeDocument/2006/relationships/hyperlink" Target="https://artuk.org/discover/artists/johns-jasper-b-1930" TargetMode="External"/><Relationship Id="rId10" Type="http://schemas.openxmlformats.org/officeDocument/2006/relationships/hyperlink" Target="https://www.canvasprintsaustralia.net.au/product/jasper-johns-map/" TargetMode="External"/><Relationship Id="rId4" Type="http://schemas.openxmlformats.org/officeDocument/2006/relationships/hyperlink" Target="https://www.biography.com/people/jasper-johns-9355664" TargetMode="External"/><Relationship Id="rId9" Type="http://schemas.openxmlformats.org/officeDocument/2006/relationships/hyperlink" Target="https://thewestologist.wordpress.com/tag/jasper-john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973AD-53A4-4BEC-B8FA-93401DCD04E6}"/>
              </a:ext>
            </a:extLst>
          </p:cNvPr>
          <p:cNvSpPr/>
          <p:nvPr/>
        </p:nvSpPr>
        <p:spPr>
          <a:xfrm>
            <a:off x="4511709" y="2551837"/>
            <a:ext cx="316858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/>
              <a:t>Artist and Research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95BBBC-D380-4BF6-BC96-05E1C33001FA}"/>
              </a:ext>
            </a:extLst>
          </p:cNvPr>
          <p:cNvSpPr/>
          <p:nvPr/>
        </p:nvSpPr>
        <p:spPr>
          <a:xfrm>
            <a:off x="7801762" y="5108895"/>
            <a:ext cx="1325461" cy="1149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25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9C727-347C-4EB9-BE07-A99762F82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B9FA7-E039-4604-8DB9-0D36A060F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5361" y="2510257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Rainbow </a:t>
            </a:r>
            <a:r>
              <a:rPr lang="en-US" sz="2000" dirty="0" err="1">
                <a:solidFill>
                  <a:srgbClr val="000000"/>
                </a:solidFill>
              </a:rPr>
              <a:t>colour</a:t>
            </a:r>
            <a:r>
              <a:rPr lang="en-US" sz="2000" dirty="0">
                <a:solidFill>
                  <a:srgbClr val="000000"/>
                </a:solidFill>
              </a:rPr>
              <a:t> stroke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White Textures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Fill bucket with op art textures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Graphic 6" descr="Small paint brush">
            <a:extLst>
              <a:ext uri="{FF2B5EF4-FFF2-40B4-BE49-F238E27FC236}">
                <a16:creationId xmlns:a16="http://schemas.microsoft.com/office/drawing/2014/main" id="{1BA590CF-4CBD-4496-A174-D56DD9B7C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58F406-AC26-4A93-8DBC-1E6FAEE8F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093" y="1084467"/>
            <a:ext cx="3286125" cy="5514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6FF449B-5CDA-4A81-B1D8-BDE15B4254DE}"/>
              </a:ext>
            </a:extLst>
          </p:cNvPr>
          <p:cNvSpPr/>
          <p:nvPr/>
        </p:nvSpPr>
        <p:spPr>
          <a:xfrm>
            <a:off x="251670" y="696286"/>
            <a:ext cx="1325461" cy="1149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86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973AD-53A4-4BEC-B8FA-93401DCD04E6}"/>
              </a:ext>
            </a:extLst>
          </p:cNvPr>
          <p:cNvSpPr/>
          <p:nvPr/>
        </p:nvSpPr>
        <p:spPr>
          <a:xfrm>
            <a:off x="1461205" y="2967335"/>
            <a:ext cx="92695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/>
              <a:t>Layout and interaction planning</a:t>
            </a:r>
            <a:endParaRPr lang="en-US" sz="54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FDB114-7759-42D1-9893-93ACD95AA6F5}"/>
              </a:ext>
            </a:extLst>
          </p:cNvPr>
          <p:cNvSpPr/>
          <p:nvPr/>
        </p:nvSpPr>
        <p:spPr>
          <a:xfrm>
            <a:off x="7566870" y="5108895"/>
            <a:ext cx="1325461" cy="1149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91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863A47D4-E98C-4CF8-8D61-561182C4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86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FBD22-CBD7-4E50-BC45-496587272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Technical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795D2-0593-4818-BA41-753587EE8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Rainbow stroke – Consistency (How we going to generate it and make it smooth)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Implementing layers – Too extreme of a scope to implement?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Dripping Texture – Good ratio, so it looks natural.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Graphic 6" descr="Thumbs Up Sign">
            <a:extLst>
              <a:ext uri="{FF2B5EF4-FFF2-40B4-BE49-F238E27FC236}">
                <a16:creationId xmlns:a16="http://schemas.microsoft.com/office/drawing/2014/main" id="{9E4E4ECD-3903-4BB5-BC56-2418D9327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01BFED-59DD-4295-A147-0673AF216C47}"/>
              </a:ext>
            </a:extLst>
          </p:cNvPr>
          <p:cNvSpPr/>
          <p:nvPr/>
        </p:nvSpPr>
        <p:spPr>
          <a:xfrm>
            <a:off x="142613" y="654341"/>
            <a:ext cx="1325461" cy="1149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299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DDCBF-783F-40DD-B2FB-C6B6EB4DD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CDE32-D7B6-4F0A-8C50-09CF4E0B2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https://news.artnet.com/art-world/jasper-johns-wanted-young-people-to-see-his-art-the-broads-retrospective-has-pulled-it-off-1228133</a:t>
            </a:r>
            <a:endParaRPr lang="en-US" dirty="0"/>
          </a:p>
          <a:p>
            <a:r>
              <a:rPr lang="en-US" dirty="0">
                <a:hlinkClick r:id="rId3"/>
              </a:rPr>
              <a:t>http://www.jasper-johns.org/</a:t>
            </a:r>
            <a:endParaRPr lang="en-US" dirty="0"/>
          </a:p>
          <a:p>
            <a:r>
              <a:rPr lang="en-US" dirty="0">
                <a:hlinkClick r:id="rId4"/>
              </a:rPr>
              <a:t>https://www.biography.com/people/jasper-johns-9355664</a:t>
            </a:r>
            <a:endParaRPr lang="en-US" dirty="0"/>
          </a:p>
          <a:p>
            <a:r>
              <a:rPr lang="en-US" dirty="0">
                <a:hlinkClick r:id="rId5"/>
              </a:rPr>
              <a:t>https://artuk.org/discover/artists/johns-jasper-b-1930</a:t>
            </a:r>
            <a:endParaRPr lang="en-US" dirty="0"/>
          </a:p>
          <a:p>
            <a:r>
              <a:rPr lang="en-US" dirty="0">
                <a:hlinkClick r:id="rId6"/>
              </a:rPr>
              <a:t>https://www.thetimes.co.uk/article/visual-art-review-jasper-johns-something-resembling-truth-at-the-royal-academy-w1-zghg86g3h</a:t>
            </a:r>
            <a:endParaRPr lang="en-US" dirty="0"/>
          </a:p>
          <a:p>
            <a:r>
              <a:rPr lang="en-US" dirty="0">
                <a:hlinkClick r:id="rId7"/>
              </a:rPr>
              <a:t>http://www.artnews.com/2014/11/11/36-m-flag-sets-jasper-johns-record-at-sothebys-343-7-m-contemporary-art-auction/</a:t>
            </a:r>
            <a:endParaRPr lang="en-US" dirty="0"/>
          </a:p>
          <a:p>
            <a:r>
              <a:rPr lang="en-US" dirty="0">
                <a:hlinkClick r:id="rId8"/>
              </a:rPr>
              <a:t>https://www.moma.org/collection/works/78393</a:t>
            </a:r>
            <a:endParaRPr lang="en-US" dirty="0"/>
          </a:p>
          <a:p>
            <a:r>
              <a:rPr lang="en-US" dirty="0">
                <a:hlinkClick r:id="rId9"/>
              </a:rPr>
              <a:t>https://thewestologist.wordpress.com/tag/jasper-johns/</a:t>
            </a:r>
            <a:endParaRPr lang="en-US" dirty="0"/>
          </a:p>
          <a:p>
            <a:r>
              <a:rPr lang="en-US" dirty="0">
                <a:hlinkClick r:id="rId10"/>
              </a:rPr>
              <a:t>https://www.canvasprintsaustralia.net.au/product/jasper-johns-map/</a:t>
            </a:r>
            <a:endParaRPr lang="en-US" dirty="0"/>
          </a:p>
          <a:p>
            <a:r>
              <a:rPr lang="en-US" dirty="0">
                <a:hlinkClick r:id="rId11"/>
              </a:rPr>
              <a:t>https://www.tes.com/lessons/tWW1VQ4pcom_Ag/abstract-number-art-j-johns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0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F7FC87-1E7C-441F-A3F3-155CA4AE41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98" r="28649" b="1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B4B943-05FD-4EAB-B11C-54903C40CD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075" r="15307" b="-2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3E6160-4BEF-4088-A1BD-3B6B0D3CC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13" r="13809" b="-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3CB778-1B40-45E5-8366-C3A23476155C}"/>
              </a:ext>
            </a:extLst>
          </p:cNvPr>
          <p:cNvSpPr/>
          <p:nvPr/>
        </p:nvSpPr>
        <p:spPr>
          <a:xfrm>
            <a:off x="3461856" y="521701"/>
            <a:ext cx="52682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Jasper Johns</a:t>
            </a:r>
            <a:endParaRPr lang="en-US" sz="5400" b="0" cap="none" spc="0" dirty="0">
              <a:ln w="0"/>
              <a:solidFill>
                <a:schemeClr val="accent1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976E18-EB26-485E-B355-5B0E007E58BE}"/>
              </a:ext>
            </a:extLst>
          </p:cNvPr>
          <p:cNvSpPr/>
          <p:nvPr/>
        </p:nvSpPr>
        <p:spPr>
          <a:xfrm>
            <a:off x="-887517" y="5612935"/>
            <a:ext cx="52682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/>
              </a:rPr>
              <a:t>Paintings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BE742F-17E2-4AB2-969A-06F060662C66}"/>
              </a:ext>
            </a:extLst>
          </p:cNvPr>
          <p:cNvSpPr/>
          <p:nvPr/>
        </p:nvSpPr>
        <p:spPr>
          <a:xfrm>
            <a:off x="2955876" y="5696969"/>
            <a:ext cx="52682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/>
              </a:rPr>
              <a:t>Prints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643178-AAFB-4E22-AAA5-4F004E3D48BA}"/>
              </a:ext>
            </a:extLst>
          </p:cNvPr>
          <p:cNvSpPr/>
          <p:nvPr/>
        </p:nvSpPr>
        <p:spPr>
          <a:xfrm>
            <a:off x="7090617" y="5696969"/>
            <a:ext cx="526828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bg1"/>
                </a:solidFill>
                <a:effectLst/>
              </a:rPr>
              <a:t>Sculptures</a:t>
            </a:r>
          </a:p>
        </p:txBody>
      </p:sp>
    </p:spTree>
    <p:extLst>
      <p:ext uri="{BB962C8B-B14F-4D97-AF65-F5344CB8AC3E}">
        <p14:creationId xmlns:p14="http://schemas.microsoft.com/office/powerpoint/2010/main" val="1889472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28DA9F-21DE-4DC0-9DB1-34B448E093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71" r="1" b="25549"/>
          <a:stretch/>
        </p:blipFill>
        <p:spPr>
          <a:xfrm>
            <a:off x="4166504" y="10"/>
            <a:ext cx="8025495" cy="3067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2B462-24C2-4B9D-B852-5DB7F30B89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59" r="-2" b="29036"/>
          <a:stretch/>
        </p:blipFill>
        <p:spPr>
          <a:xfrm>
            <a:off x="20" y="3790950"/>
            <a:ext cx="8305780" cy="30670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7C2F0F-35ED-4531-ACBE-16532257A7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11" r="2" b="17911"/>
          <a:stretch/>
        </p:blipFill>
        <p:spPr>
          <a:xfrm>
            <a:off x="1" y="1"/>
            <a:ext cx="5017099" cy="4718647"/>
          </a:xfrm>
          <a:custGeom>
            <a:avLst/>
            <a:gdLst>
              <a:gd name="connsiteX0" fmla="*/ 0 w 5017099"/>
              <a:gd name="connsiteY0" fmla="*/ 0 h 4718647"/>
              <a:gd name="connsiteX1" fmla="*/ 4599738 w 5017099"/>
              <a:gd name="connsiteY1" fmla="*/ 0 h 4718647"/>
              <a:gd name="connsiteX2" fmla="*/ 4636346 w 5017099"/>
              <a:gd name="connsiteY2" fmla="*/ 60259 h 4718647"/>
              <a:gd name="connsiteX3" fmla="*/ 5017099 w 5017099"/>
              <a:gd name="connsiteY3" fmla="*/ 1563967 h 4718647"/>
              <a:gd name="connsiteX4" fmla="*/ 1862419 w 5017099"/>
              <a:gd name="connsiteY4" fmla="*/ 4718647 h 4718647"/>
              <a:gd name="connsiteX5" fmla="*/ 98607 w 5017099"/>
              <a:gd name="connsiteY5" fmla="*/ 4179877 h 4718647"/>
              <a:gd name="connsiteX6" fmla="*/ 0 w 5017099"/>
              <a:gd name="connsiteY6" fmla="*/ 4106140 h 4718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17099" h="4718647">
                <a:moveTo>
                  <a:pt x="0" y="0"/>
                </a:moveTo>
                <a:lnTo>
                  <a:pt x="4599738" y="0"/>
                </a:lnTo>
                <a:lnTo>
                  <a:pt x="4636346" y="60259"/>
                </a:lnTo>
                <a:cubicBezTo>
                  <a:pt x="4879170" y="507256"/>
                  <a:pt x="5017099" y="1019504"/>
                  <a:pt x="5017099" y="1563967"/>
                </a:cubicBezTo>
                <a:cubicBezTo>
                  <a:pt x="5017099" y="3306249"/>
                  <a:pt x="3604701" y="4718647"/>
                  <a:pt x="1862419" y="4718647"/>
                </a:cubicBezTo>
                <a:cubicBezTo>
                  <a:pt x="1209063" y="4718647"/>
                  <a:pt x="602098" y="4520029"/>
                  <a:pt x="98607" y="4179877"/>
                </a:cubicBezTo>
                <a:lnTo>
                  <a:pt x="0" y="410614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9ACE3E-6693-4C59-9DAD-8F52DE2D25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992" r="3" b="1554"/>
          <a:stretch/>
        </p:blipFill>
        <p:spPr>
          <a:xfrm>
            <a:off x="6283728" y="1699214"/>
            <a:ext cx="5908273" cy="5158786"/>
          </a:xfrm>
          <a:custGeom>
            <a:avLst/>
            <a:gdLst>
              <a:gd name="connsiteX0" fmla="*/ 3465576 w 5908273"/>
              <a:gd name="connsiteY0" fmla="*/ 0 h 5158786"/>
              <a:gd name="connsiteX1" fmla="*/ 5670004 w 5908273"/>
              <a:gd name="connsiteY1" fmla="*/ 791369 h 5158786"/>
              <a:gd name="connsiteX2" fmla="*/ 5908273 w 5908273"/>
              <a:gd name="connsiteY2" fmla="*/ 1007923 h 5158786"/>
              <a:gd name="connsiteX3" fmla="*/ 5908273 w 5908273"/>
              <a:gd name="connsiteY3" fmla="*/ 5158786 h 5158786"/>
              <a:gd name="connsiteX4" fmla="*/ 443374 w 5908273"/>
              <a:gd name="connsiteY4" fmla="*/ 5158786 h 5158786"/>
              <a:gd name="connsiteX5" fmla="*/ 418277 w 5908273"/>
              <a:gd name="connsiteY5" fmla="*/ 5117476 h 5158786"/>
              <a:gd name="connsiteX6" fmla="*/ 0 w 5908273"/>
              <a:gd name="connsiteY6" fmla="*/ 3465576 h 5158786"/>
              <a:gd name="connsiteX7" fmla="*/ 3465576 w 5908273"/>
              <a:gd name="connsiteY7" fmla="*/ 0 h 515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8273" h="5158786">
                <a:moveTo>
                  <a:pt x="3465576" y="0"/>
                </a:moveTo>
                <a:cubicBezTo>
                  <a:pt x="4302945" y="0"/>
                  <a:pt x="5070948" y="296984"/>
                  <a:pt x="5670004" y="791369"/>
                </a:cubicBezTo>
                <a:lnTo>
                  <a:pt x="5908273" y="1007923"/>
                </a:lnTo>
                <a:lnTo>
                  <a:pt x="5908273" y="5158786"/>
                </a:lnTo>
                <a:lnTo>
                  <a:pt x="443374" y="5158786"/>
                </a:lnTo>
                <a:lnTo>
                  <a:pt x="418277" y="5117476"/>
                </a:lnTo>
                <a:cubicBezTo>
                  <a:pt x="151523" y="4626427"/>
                  <a:pt x="0" y="4063697"/>
                  <a:pt x="0" y="3465576"/>
                </a:cubicBezTo>
                <a:cubicBezTo>
                  <a:pt x="0" y="1551591"/>
                  <a:pt x="1551591" y="0"/>
                  <a:pt x="3465576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612AA1-DC5A-4587-8143-C24D23CA45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66" r="34785" b="1"/>
          <a:stretch/>
        </p:blipFill>
        <p:spPr>
          <a:xfrm>
            <a:off x="3287694" y="1853886"/>
            <a:ext cx="4297680" cy="4297680"/>
          </a:xfrm>
          <a:custGeom>
            <a:avLst/>
            <a:gdLst>
              <a:gd name="connsiteX0" fmla="*/ 2148840 w 4297680"/>
              <a:gd name="connsiteY0" fmla="*/ 0 h 4297680"/>
              <a:gd name="connsiteX1" fmla="*/ 4297680 w 4297680"/>
              <a:gd name="connsiteY1" fmla="*/ 2148840 h 4297680"/>
              <a:gd name="connsiteX2" fmla="*/ 2148840 w 4297680"/>
              <a:gd name="connsiteY2" fmla="*/ 4297680 h 4297680"/>
              <a:gd name="connsiteX3" fmla="*/ 0 w 4297680"/>
              <a:gd name="connsiteY3" fmla="*/ 2148840 h 4297680"/>
              <a:gd name="connsiteX4" fmla="*/ 2148840 w 4297680"/>
              <a:gd name="connsiteY4" fmla="*/ 0 h 429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97680" h="4297680">
                <a:moveTo>
                  <a:pt x="2148840" y="0"/>
                </a:moveTo>
                <a:cubicBezTo>
                  <a:pt x="3335612" y="0"/>
                  <a:pt x="4297680" y="962068"/>
                  <a:pt x="4297680" y="2148840"/>
                </a:cubicBezTo>
                <a:cubicBezTo>
                  <a:pt x="4297680" y="3335612"/>
                  <a:pt x="3335612" y="4297680"/>
                  <a:pt x="2148840" y="4297680"/>
                </a:cubicBezTo>
                <a:cubicBezTo>
                  <a:pt x="962068" y="4297680"/>
                  <a:pt x="0" y="3335612"/>
                  <a:pt x="0" y="2148840"/>
                </a:cubicBezTo>
                <a:cubicBezTo>
                  <a:pt x="0" y="962068"/>
                  <a:pt x="962068" y="0"/>
                  <a:pt x="214884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813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7311E-B7AB-4AD0-8103-128AF0F3C8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9" r="3719"/>
          <a:stretch/>
        </p:blipFill>
        <p:spPr>
          <a:xfrm>
            <a:off x="20" y="10"/>
            <a:ext cx="9141724" cy="6863475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BA1E2B8-6345-4772-B114-1872F920E3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54" r="3547"/>
          <a:stretch/>
        </p:blipFill>
        <p:spPr>
          <a:xfrm>
            <a:off x="5790353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3509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3676C7-9E7D-46FB-8409-E5912F233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9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2BA6D5-0DE7-40EB-BE8F-F50F7E8FF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44" r="-2" b="-2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1077AB-AAD6-4B95-8181-2304112DBC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78" r="37574" b="1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B11446-C9E0-450C-AF5A-9673B578C2F4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4" r="9289" b="-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4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6C973AD-53A4-4BEC-B8FA-93401DCD04E6}"/>
              </a:ext>
            </a:extLst>
          </p:cNvPr>
          <p:cNvSpPr/>
          <p:nvPr/>
        </p:nvSpPr>
        <p:spPr>
          <a:xfrm>
            <a:off x="3631095" y="2967335"/>
            <a:ext cx="49298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/>
              <a:t>Branding Design</a:t>
            </a:r>
            <a:endParaRPr lang="en-US" sz="5400" b="1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A8FCDE-265B-4382-B06B-8BAE9DE69ABF}"/>
              </a:ext>
            </a:extLst>
          </p:cNvPr>
          <p:cNvSpPr/>
          <p:nvPr/>
        </p:nvSpPr>
        <p:spPr>
          <a:xfrm>
            <a:off x="7801762" y="5108895"/>
            <a:ext cx="1325461" cy="1149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67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9E4C68A-A4A9-48A4-9FF2-D2896B1EA0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E2B9AEA5-52CB-49A6-AF8A-33502F291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314A2-B16B-437A-9F62-ADB898299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FFFFFF"/>
                </a:solidFill>
              </a:rPr>
              <a:t>Maps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D0499A-DBDC-4A51-A59D-1F37FDD3B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4296" y="0"/>
            <a:ext cx="753770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15483-15BA-4545-8923-943616FB5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1048" y="804333"/>
            <a:ext cx="6306003" cy="5249334"/>
          </a:xfrm>
        </p:spPr>
        <p:txBody>
          <a:bodyPr anchor="ctr">
            <a:normAutofit/>
          </a:bodyPr>
          <a:lstStyle/>
          <a:p>
            <a:r>
              <a:rPr lang="en-US" dirty="0"/>
              <a:t>Stamps with text input</a:t>
            </a:r>
          </a:p>
          <a:p>
            <a:r>
              <a:rPr lang="en-US" dirty="0"/>
              <a:t>White Textures</a:t>
            </a:r>
          </a:p>
          <a:p>
            <a:r>
              <a:rPr lang="en-US" dirty="0"/>
              <a:t>Dripping Textures</a:t>
            </a:r>
          </a:p>
        </p:txBody>
      </p:sp>
    </p:spTree>
    <p:extLst>
      <p:ext uri="{BB962C8B-B14F-4D97-AF65-F5344CB8AC3E}">
        <p14:creationId xmlns:p14="http://schemas.microsoft.com/office/powerpoint/2010/main" val="3423383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C182-3F66-474E-9E74-6F9BBFB1D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Flags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DE878-A2D5-4886-BC29-1C2B1A150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Layers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Picture Overlay</a:t>
            </a:r>
          </a:p>
          <a:p>
            <a:r>
              <a:rPr lang="en-US" sz="2000" dirty="0">
                <a:solidFill>
                  <a:srgbClr val="000000"/>
                </a:solidFill>
              </a:rPr>
              <a:t>Opacity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7" name="Graphic 6" descr="Flag">
            <a:extLst>
              <a:ext uri="{FF2B5EF4-FFF2-40B4-BE49-F238E27FC236}">
                <a16:creationId xmlns:a16="http://schemas.microsoft.com/office/drawing/2014/main" id="{9D0C1E3B-F0C6-45D1-9CFD-F77B6EB0CB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645636-C270-4527-AB68-7ABA73496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3313" y="4241326"/>
            <a:ext cx="3478433" cy="22658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CEA85B-A7C4-4617-B2D1-5B13FD8A6F53}"/>
              </a:ext>
            </a:extLst>
          </p:cNvPr>
          <p:cNvSpPr/>
          <p:nvPr/>
        </p:nvSpPr>
        <p:spPr>
          <a:xfrm>
            <a:off x="251670" y="696286"/>
            <a:ext cx="1325461" cy="11492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156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151</TotalTime>
  <Words>198</Words>
  <Application>Microsoft Office PowerPoint</Application>
  <PresentationFormat>Widescreen</PresentationFormat>
  <Paragraphs>44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Tw Cen MT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Maps</vt:lpstr>
      <vt:lpstr>Flags</vt:lpstr>
      <vt:lpstr>Numbers</vt:lpstr>
      <vt:lpstr>PowerPoint Presentation</vt:lpstr>
      <vt:lpstr>PowerPoint Presentation</vt:lpstr>
      <vt:lpstr>Technical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Kelvin James Rex Kwok</dc:creator>
  <cp:lastModifiedBy>Kelvin James Rex Kwok</cp:lastModifiedBy>
  <cp:revision>20</cp:revision>
  <dcterms:created xsi:type="dcterms:W3CDTF">2018-09-09T11:37:02Z</dcterms:created>
  <dcterms:modified xsi:type="dcterms:W3CDTF">2018-09-09T14:12:48Z</dcterms:modified>
</cp:coreProperties>
</file>